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A4C7-AC81-4D3D-901B-4442DDA8A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FF881-0B79-423C-A6C0-38663FDB1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23987-9890-4560-B94B-D83BC5F8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E2AA-F4A7-474E-A3C0-3910E996B37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3D984-3027-4F99-ADF1-DF00B590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5AC0-F9F8-4610-AD8B-6F25F557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41F3-88F1-4B5C-A0CF-7F5E982F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4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F9A1-D99B-4E6C-866A-269CBABA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27291-0102-4F7E-B601-E3DA2CEEE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2CE4C-DB7E-451A-A68A-232D0C1B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E2AA-F4A7-474E-A3C0-3910E996B37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795BD-DA24-4A09-967B-ED2467A7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274B6-F009-47C6-B16F-6A06FC83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41F3-88F1-4B5C-A0CF-7F5E982F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FB38C1-1DA8-4D83-B9A5-3648398BB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0EE05-3579-4327-94D3-65DE17335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212C8-16A6-4561-874C-595EC70C7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E2AA-F4A7-474E-A3C0-3910E996B37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B671A-F471-4A38-B345-6CE4B9F7F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DA49A-113B-46FE-AD39-34DA33FA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41F3-88F1-4B5C-A0CF-7F5E982F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7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CFB5-D4B1-4E03-9570-53472BF5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741C9-F6F4-43B6-8A18-AFA19977E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B1370-E268-4931-9219-45E41F35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E2AA-F4A7-474E-A3C0-3910E996B37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31FFF-4E84-4BE9-AABB-86B72BD2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97C31-A7E2-47B1-94E7-8C53AADF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41F3-88F1-4B5C-A0CF-7F5E982F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6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77BC-B1F6-4680-B0DC-71212A99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374E8-E053-4E26-8093-226D7BF12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A8402-0CE4-4BC6-B2BA-ED49F6A9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E2AA-F4A7-474E-A3C0-3910E996B37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C976E-49BC-44F9-9B85-6CF606B2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5C5FA-D816-4363-8932-BE876668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41F3-88F1-4B5C-A0CF-7F5E982F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485D-7AB8-492E-8C05-9835A5A0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E8980-F53A-4257-A054-DFA031957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0BC7C-6A04-4A39-B777-449801141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E26B-18D5-4373-96C0-5DDA0D29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E2AA-F4A7-474E-A3C0-3910E996B37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2741D-7418-4DF9-8497-FCA44E93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15019-9FCC-4886-A3B6-63060724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41F3-88F1-4B5C-A0CF-7F5E982F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4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A7BC-8947-4D5E-B447-BA564960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DF84B-94A6-4572-87FD-B8C9307B9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BA133-409A-4542-9A1E-0BC0E073A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C742B0-9248-4B6A-8AA5-A361156F4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1231E4-6AED-401B-9629-223A02153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4E1269-3644-45B5-A119-1A2794226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E2AA-F4A7-474E-A3C0-3910E996B37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8CBAF-47C5-4923-8D95-4C01701B8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8E0C9-25CC-4F68-9F0F-F7A818F2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41F3-88F1-4B5C-A0CF-7F5E982F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8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01C6-FDD9-4C16-8A46-49BDE938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8140E8-E09F-4CB5-8C2D-721C8939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E2AA-F4A7-474E-A3C0-3910E996B37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E12CB-A191-4B13-A478-D9F7CEA0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1BF1F-CDFB-4F05-90CB-A2D79120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41F3-88F1-4B5C-A0CF-7F5E982F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8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C5725-FF79-4BB0-A459-F096CC7D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E2AA-F4A7-474E-A3C0-3910E996B37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FF2F2-2E13-4A2D-B090-6B7020CB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C2996-A7B6-4FD1-8C61-831B966A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41F3-88F1-4B5C-A0CF-7F5E982F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3473-2801-4815-A6C9-D723772B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D4B00-1102-4558-8133-B0D91E68C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BF819-8E9F-4C8C-935A-D073E8C1B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D56F2-927E-4CC3-A832-0050E886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E2AA-F4A7-474E-A3C0-3910E996B37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674B8-9638-40FC-B018-48EC4A91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492F9-90DD-4FBD-A0DF-37F59882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41F3-88F1-4B5C-A0CF-7F5E982F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9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7069-8803-43FE-AFFC-75A95EF2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311170-9DC3-4C7B-A3E7-52ADE4216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12C33-C21D-4E5D-8973-7A955E300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DDB26-8DFC-4BAA-A99A-E5A76E25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E2AA-F4A7-474E-A3C0-3910E996B37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67940-52B0-4D42-9438-D30BC9CF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ED445-7C43-4E28-BF27-8F0FC943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41F3-88F1-4B5C-A0CF-7F5E982F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795C70-8364-4EF1-9C64-099FB2339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D8D3A-B5E4-4EC6-A6EB-C2BCF398A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44AAF-A46B-4A2D-ACF7-CA7D5EBF5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2E2AA-F4A7-474E-A3C0-3910E996B37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DD3CD-AD26-46D2-A3D3-77A243135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8285A-9AF5-4B78-A75C-DEFEC0708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41F3-88F1-4B5C-A0CF-7F5E982F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9B7AD76-6102-4384-AE89-284BCF782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1" y="192784"/>
            <a:ext cx="3160646" cy="21263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E779C0-855F-4BD4-A609-1C90E1BB7862}"/>
              </a:ext>
            </a:extLst>
          </p:cNvPr>
          <p:cNvSpPr txBox="1"/>
          <p:nvPr/>
        </p:nvSpPr>
        <p:spPr>
          <a:xfrm>
            <a:off x="3660099" y="313600"/>
            <a:ext cx="58188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Arial Black" panose="020B0A04020102020204" pitchFamily="34" charset="0"/>
              </a:rPr>
              <a:t>Bill Lutz Designs</a:t>
            </a:r>
          </a:p>
          <a:p>
            <a:endParaRPr lang="en-US" sz="20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97DFCB-AEFE-4C3F-9606-3B0800A3DF94}"/>
              </a:ext>
            </a:extLst>
          </p:cNvPr>
          <p:cNvSpPr/>
          <p:nvPr/>
        </p:nvSpPr>
        <p:spPr>
          <a:xfrm>
            <a:off x="7471954" y="1367569"/>
            <a:ext cx="3890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 Black" panose="020B0A04020102020204" pitchFamily="34" charset="0"/>
              </a:rPr>
              <a:t>610-613-7499</a:t>
            </a:r>
          </a:p>
          <a:p>
            <a:r>
              <a:rPr lang="en-US" dirty="0">
                <a:solidFill>
                  <a:schemeClr val="accent1"/>
                </a:solidFill>
                <a:latin typeface="Arial Black" panose="020B0A04020102020204" pitchFamily="34" charset="0"/>
              </a:rPr>
              <a:t>info@billlutzdesigns.com</a:t>
            </a:r>
          </a:p>
          <a:p>
            <a:r>
              <a:rPr lang="en-US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Contact@belegendaryillustrations.com</a:t>
            </a:r>
            <a:endParaRPr lang="en-US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47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Johnson</dc:creator>
  <cp:lastModifiedBy>Brian Johnson</cp:lastModifiedBy>
  <cp:revision>8</cp:revision>
  <dcterms:created xsi:type="dcterms:W3CDTF">2019-06-16T10:37:27Z</dcterms:created>
  <dcterms:modified xsi:type="dcterms:W3CDTF">2021-06-20T17:12:53Z</dcterms:modified>
</cp:coreProperties>
</file>